
<file path=[Content_Types].xml><?xml version="1.0" encoding="utf-8"?>
<Types xmlns="http://schemas.openxmlformats.org/package/2006/content-types">
  <Default Extension="bmp" ContentType="image/bmp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4" d="100"/>
          <a:sy n="44" d="100"/>
        </p:scale>
        <p:origin x="-90" y="-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9DA7E-9DA6-4899-88DF-0E29AEEF9EDD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A2196-3DE2-459D-9BDB-D7FDCAA8DB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567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A267C-AA79-4029-805E-197CB5B60D6A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CEFE6-7D83-4881-A122-0EC0D9DFFC4D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B258-9AA2-42EF-8F67-F7AA35386834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8B5-8584-4F4C-A9DE-0BC62D1197D6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E3F5-88D1-4839-9609-C46F1B4B92FB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20C3-C8C7-44F6-9C1B-DFBDBFBFA97B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0F1F-2A82-4DDE-9F0A-AC12B5727BFC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548-CD34-4098-86BD-788622E2EC3E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D6257-1AA7-464F-88DA-363E29CC67DA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3FD1-1BAA-4A3B-88BF-845A99ADB245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AC99-20B8-470D-BD9C-39B7A4C87111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EF5E7-597E-4F97-94C1-E01070972E3B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mp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8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ym typeface="Wingdings" pitchFamily="2" charset="2"/>
              </a:rPr>
              <a:t></a:t>
            </a:r>
            <a:r>
              <a:rPr lang="en-US" dirty="0" smtClean="0"/>
              <a:t>Foehn Winds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92500"/>
          </a:bodyPr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fear of the</a:t>
            </a:r>
          </a:p>
          <a:p>
            <a:r>
              <a:rPr lang="en-US" dirty="0" smtClean="0"/>
              <a:t> mountains</a:t>
            </a:r>
          </a:p>
          <a:p>
            <a:r>
              <a:rPr lang="en-US" dirty="0" smtClean="0"/>
              <a:t>By: Madison Chambers</a:t>
            </a:r>
            <a:endParaRPr lang="en-US" dirty="0"/>
          </a:p>
        </p:txBody>
      </p:sp>
      <p:pic>
        <p:nvPicPr>
          <p:cNvPr id="2050" name="Picture 2" descr="C:\Documents and Settings\Chambers1.HAYWOOD.000\Local Settings\Temp\Temporary Internet Files\Content.IE5\MFOAEMDS\MC90043820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73360"/>
            <a:ext cx="2209800" cy="178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95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What??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172" y="1447800"/>
            <a:ext cx="8229600" cy="47091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~</a:t>
            </a:r>
            <a:r>
              <a:rPr lang="en-US" dirty="0" smtClean="0"/>
              <a:t>Along the eastern slopes of the Rockies, the Chinook or the Foehn wind provides a welcome respite from the long winter.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~The Foehn wind has a rapid and strong change in weather.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 southerncaliforniacourse.gov</a:t>
            </a:r>
            <a:endParaRPr lang="en-US" dirty="0"/>
          </a:p>
        </p:txBody>
      </p:sp>
      <p:pic>
        <p:nvPicPr>
          <p:cNvPr id="3075" name="Picture 3" descr="C:\Documents and Settings\Chambers1.HAYWOOD.000\Local Settings\Temp\Temporary Internet Files\Content.IE5\MFOAEMDS\MC90044113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212771"/>
            <a:ext cx="3200400" cy="246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938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How long??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~less than an hour</a:t>
            </a:r>
          </a:p>
          <a:p>
            <a:r>
              <a:rPr lang="en-US" sz="2800" dirty="0" smtClean="0"/>
              <a:t>             </a:t>
            </a:r>
          </a:p>
          <a:p>
            <a:r>
              <a:rPr lang="en-US" sz="2800" dirty="0" smtClean="0"/>
              <a:t>to…</a:t>
            </a:r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~several days</a:t>
            </a:r>
            <a:endParaRPr lang="en-US" sz="2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838200"/>
            <a:ext cx="5216751" cy="48537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learnweatherhappens.xweather.org, 2006historyand triviafeb 8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30917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What causes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~temperature changes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~drops of humidity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041430"/>
            <a:ext cx="5111750" cy="4316353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learnweatherhappens.xweather.org, 2006giannini,aj stook(1986)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34017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When??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~out of 30 yrs. 20.5 days on average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489300"/>
            <a:ext cx="5111750" cy="342061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learnweatherhappens.xweather.org, 2006..1999@weatheronline.123rf.com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032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Damage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~snow melting</a:t>
            </a:r>
          </a:p>
          <a:p>
            <a:r>
              <a:rPr lang="en-US" sz="2000" dirty="0" smtClean="0"/>
              <a:t>~drops in humidity </a:t>
            </a:r>
          </a:p>
          <a:p>
            <a:r>
              <a:rPr lang="en-US" sz="2000" dirty="0" smtClean="0"/>
              <a:t>~loss of  (2.5cm) 1in of ice out of our lakes and rivers/per hour</a:t>
            </a:r>
          </a:p>
          <a:p>
            <a:r>
              <a:rPr lang="en-US" sz="2000" dirty="0" smtClean="0"/>
              <a:t>~soil loss</a:t>
            </a:r>
          </a:p>
          <a:p>
            <a:r>
              <a:rPr lang="en-US" sz="2000" dirty="0" smtClean="0"/>
              <a:t>~red belt</a:t>
            </a:r>
          </a:p>
          <a:p>
            <a:r>
              <a:rPr lang="en-US" sz="2000" dirty="0" smtClean="0"/>
              <a:t>~trees die</a:t>
            </a:r>
          </a:p>
          <a:p>
            <a:r>
              <a:rPr lang="en-US" sz="2000" dirty="0" smtClean="0"/>
              <a:t>~covering that protects grass and other plants dies</a:t>
            </a:r>
            <a:endParaRPr lang="en-US" sz="2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371600"/>
            <a:ext cx="4339912" cy="3539331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2006gainnami,aj,malon,DA,Ta(2012)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1625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3008313" cy="116205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Red Belt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4800" y="1524000"/>
            <a:ext cx="3008313" cy="46021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~where trees turn red from a  moisture loss\</a:t>
            </a:r>
          </a:p>
          <a:p>
            <a:r>
              <a:rPr lang="en-US" sz="3600" dirty="0" smtClean="0"/>
              <a:t>~needles fall off and the trees turn red </a:t>
            </a:r>
            <a:endParaRPr lang="en-US" sz="36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762000"/>
            <a:ext cx="4680347" cy="541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04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Interesting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~rise 50 degrees or more very rapid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pic>
        <p:nvPicPr>
          <p:cNvPr id="1027" name="Picture 3" descr="C:\Documents and Settings\Chambers1.HAYWOOD.000\Local Settings\Temp\Temporary Internet Files\Content.IE5\Y0Q6SAY7\MC90004877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11" y="3276600"/>
            <a:ext cx="1633118" cy="181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909240"/>
            <a:ext cx="4876800" cy="4734719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</p:spTree>
    <p:extLst>
      <p:ext uri="{BB962C8B-B14F-4D97-AF65-F5344CB8AC3E}">
        <p14:creationId xmlns:p14="http://schemas.microsoft.com/office/powerpoint/2010/main" val="235159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84</TotalTime>
  <Words>200</Words>
  <Application>Microsoft Office PowerPoint</Application>
  <PresentationFormat>On-screen Show (4:3)</PresentationFormat>
  <Paragraphs>45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Apex</vt:lpstr>
      <vt:lpstr>Foehn Winds</vt:lpstr>
      <vt:lpstr>What??</vt:lpstr>
      <vt:lpstr>How long??</vt:lpstr>
      <vt:lpstr>What causes</vt:lpstr>
      <vt:lpstr>When??</vt:lpstr>
      <vt:lpstr>Damage</vt:lpstr>
      <vt:lpstr>Red Belt</vt:lpstr>
      <vt:lpstr>Interesting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Foehn Winds</dc:title>
  <dc:creator>Haywood County Schools</dc:creator>
  <cp:lastModifiedBy>Haywood County Schools</cp:lastModifiedBy>
  <cp:revision>8</cp:revision>
  <dcterms:created xsi:type="dcterms:W3CDTF">2013-05-02T12:23:55Z</dcterms:created>
  <dcterms:modified xsi:type="dcterms:W3CDTF">2013-05-03T12:46:31Z</dcterms:modified>
</cp:coreProperties>
</file>